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54" r:id="rId4"/>
    <p:sldId id="1142" r:id="rId5"/>
    <p:sldId id="1143" r:id="rId6"/>
    <p:sldId id="1149" r:id="rId7"/>
    <p:sldId id="1150" r:id="rId8"/>
    <p:sldId id="1144" r:id="rId9"/>
    <p:sldId id="1152" r:id="rId10"/>
    <p:sldId id="1145" r:id="rId11"/>
    <p:sldId id="1146" r:id="rId12"/>
    <p:sldId id="115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727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2003,Niu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her own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avoid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mistakes while they are giving performances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,she and other members practice again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practice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,even in the hot summer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making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  <a:tab pos="8074025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hardest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360854" y="29249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考查动词形式辨析。句意：为了避免演出时出错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她和其他成员一遍又一遍地练习。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为动词不定式；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为动词的过去式；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为介词加动名词。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doing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避免做某事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86916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考查副词形式辨析。句意：即使在炎热的夏天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她们也总是努力练习。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更努力地；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最努力地；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最努力地。根据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practice...even in the hot summer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即使在炎热的夏天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她们也总是努力练习。故选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58825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66614" y="443505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April 2018,Niu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her team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join in an international drum culture festival in Africa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finished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crowd cheered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invited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4"/>
          <p:cNvSpPr txBox="1">
            <a:spLocks/>
          </p:cNvSpPr>
          <p:nvPr/>
        </p:nvSpPr>
        <p:spPr bwMode="auto">
          <a:xfrm>
            <a:off x="369798" y="234888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考查动词时态和语态。句意：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牛改仙和她的团队应邀参加了非洲的一个国际鼓乐节。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为动词过去式；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被邀请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一般过去时的被动语态；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被邀请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一般现在时的被动语态。根据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April 2018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和句意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这里指被邀请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为一般过去时的被动语态。故选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86687" y="417032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考查连词辨析。句意：她们表演结束后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人群欢呼起来。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...they finished their performances,the crowd cheered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她们表演结束后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人群欢呼起来。故选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198884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81040" y="382097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that more and more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about this kind of traditional 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6210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7051" y="27029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考查情态动词辨析。句意：牛改仙希望越来越多的人能知道这种传统艺术。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能。根据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that more and more people...know about this kind of traditional art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牛改仙希望越来越多的人能知道这种传统艺术。故选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2472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633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2238241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篇短文主要介绍了太原锣鼓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这是一种拥有大约一千年历史的国家非物质文化遗产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广泛应用于婚礼和传统节日以带来好运。文章特别提到了太原的牛改仙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她是太原锣鼓的市级传承人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还组建了自己的锣鼓团队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2018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年非洲国际鼓文化节上表演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希望让更多人了解这种传统艺术。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628800"/>
            <a:ext cx="9712627" cy="1152128"/>
          </a:xfrm>
          <a:prstGeom prst="rect">
            <a:avLst/>
          </a:prstGeom>
        </p:spPr>
      </p:pic>
      <p:pic>
        <p:nvPicPr>
          <p:cNvPr id="4" name="语篇导航-DA.eps" descr="id:21474884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878814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16832"/>
            <a:ext cx="11485848" cy="1872208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侧重考查思维品质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培养批判性思维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能识别媒体对身体形象的刻板偏见和误导信息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自我觉察身体状态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调整负面情绪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理解并尊重不同身体状态和个体差异。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84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000374"/>
            <a:ext cx="2257392" cy="44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3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how much do you know about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 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something about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national intangible cultural heritage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国家级非物质文化遗产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history of around 1,000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widely used in weddings and at traditional festivals to bring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2550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telling</a:t>
            </a: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interestingly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64502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考查动词形式辨析。句意：现在让我告诉你一些关于它的事情。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为动词原形；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为动词不定式；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为介词加动名词。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的原形。故选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54960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考查词义辨析。句意：大多数人对此感兴趣。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修饰物；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修饰人；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为副词。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328514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66614" y="513762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popular in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are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give you 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Xiaozhanying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in Taiyuan is one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she’s a city-level inheritor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市级传承人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she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team members have their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will soon become lively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考查冠词辨析。句意：太原锣鼓在农村很受欢迎。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用于辅音音素开头的单词前；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用于元音音素开头的单词前；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表示特指；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为零冠词。根据句意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可知特指在农村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535207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考查介词辨析。句意：许多当地人擅长这项运动。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有好处；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的里面；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at“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316211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81040" y="501401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70898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popular in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are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give you 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Xiaozhanying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in Taiyuan is one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she’s a city-level inheritor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市级传承人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she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team members have their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will soon become lively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996952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考查动词形式辨析。句意：太原小站营村的一位名叫牛改仙的妇女就是其中之一。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为动词原形；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为第三人称单数形式；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为动词过去分词。根据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woman...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Xiaozhanying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in Taiyuan is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牛改仙的妇女是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作后置定语。故选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522920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考查人称代词辨析。句意：太原小站营村的一位名叫牛改仙的妇女就是其中之一。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为人称代词主格；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为形容词性物主代词；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为人称代词宾格；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为反身代词。介词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后跟人称代词宾格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6865" y="261409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86865" y="492251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877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Taiyuan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popular in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are good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give you 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Xiaozhanying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in Taiyuan is one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she’s a city-level inheritor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市级传承人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Taiyuan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she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team members have their Taiyuan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will soon become lively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2550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	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717032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考查连词辨析。句意：每次她和她的团队成员进行太原锣鼓表演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这个村庄很快就变得热闹起来。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time she...her team members have their Taiyuan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shows,the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will soon become lively”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每次她和她的团队成员进行太原锣鼓表演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这个村庄很快就变得热闹起来。故选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29944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882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1990,Niu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Qixiang,a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national-level inheritor of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then,practicing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Taiyuan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Luogu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her everyday life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been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29748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考查动词形式辨析。句意：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牛遇见了国家级太原锣鼓传承人韩启祥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并成为他的学生。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为动词原形；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为动词过去式；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将遇见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用于一般将来时。根据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11893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考查动词形式辨析。句意：从那以后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练习太原锣鼓就成了她日常生活的一部分。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用于一般现在时；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动词的过去分词；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用于现在完成时；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从那以后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时态为现在完成时。故选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5492" y="191683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44196" y="37281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great influence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about our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country,”said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Gaixian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4500563" algn="l"/>
                <a:tab pos="6210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26369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考查动词形式。句意：他让我更多地了解我们的传统文化不仅是山西的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也是全国的。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为动词原形；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为动词的第三人称单数形式；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为动词不定式。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叫某人做某事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132856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395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1383</Words>
  <Application>Microsoft Office PowerPoint</Application>
  <PresentationFormat>自定义</PresentationFormat>
  <Paragraphs>78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2025-09-17T14:58:38Z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